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67" r:id="rId4"/>
    <p:sldId id="279" r:id="rId5"/>
    <p:sldId id="280" r:id="rId6"/>
    <p:sldId id="276" r:id="rId7"/>
    <p:sldId id="277" r:id="rId8"/>
    <p:sldId id="257" r:id="rId9"/>
    <p:sldId id="272" r:id="rId10"/>
    <p:sldId id="273" r:id="rId11"/>
    <p:sldId id="274" r:id="rId12"/>
    <p:sldId id="275" r:id="rId13"/>
    <p:sldId id="260" r:id="rId14"/>
    <p:sldId id="264" r:id="rId15"/>
    <p:sldId id="261" r:id="rId16"/>
    <p:sldId id="262" r:id="rId17"/>
    <p:sldId id="263" r:id="rId18"/>
    <p:sldId id="266" r:id="rId19"/>
    <p:sldId id="259" r:id="rId20"/>
    <p:sldId id="271" r:id="rId21"/>
    <p:sldId id="269" r:id="rId22"/>
    <p:sldId id="270" r:id="rId23"/>
    <p:sldId id="268" r:id="rId24"/>
    <p:sldId id="265" r:id="rId25"/>
    <p:sldId id="25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12A"/>
    <a:srgbClr val="EF4E2F"/>
    <a:srgbClr val="FE3482"/>
    <a:srgbClr val="2DC8FF"/>
    <a:srgbClr val="FB4D3F"/>
    <a:srgbClr val="6813CC"/>
    <a:srgbClr val="2674FC"/>
    <a:srgbClr val="005696"/>
    <a:srgbClr val="0062AC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2" d="100"/>
          <a:sy n="62" d="100"/>
        </p:scale>
        <p:origin x="4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45C6-9392-48D2-9465-3A792DAA27DD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4603-AACC-4AC3-8CFD-1995F8F310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34603-AACC-4AC3-8CFD-1995F8F310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12.wdp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14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404086" y="2566301"/>
            <a:ext cx="754307" cy="0"/>
          </a:xfrm>
          <a:prstGeom prst="line">
            <a:avLst/>
          </a:prstGeom>
          <a:ln w="1270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781239" y="2159994"/>
            <a:ext cx="0" cy="812614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F994A6-CFB8-4F8E-8FB1-3AA63A86A8AB}"/>
              </a:ext>
            </a:extLst>
          </p:cNvPr>
          <p:cNvGrpSpPr/>
          <p:nvPr/>
        </p:nvGrpSpPr>
        <p:grpSpPr>
          <a:xfrm>
            <a:off x="8601075" y="3301093"/>
            <a:ext cx="4133232" cy="876510"/>
            <a:chOff x="9527059" y="3301093"/>
            <a:chExt cx="3207248" cy="876510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A3205297-CFAB-48C7-B649-6E7BAF4BB73C}"/>
                </a:ext>
              </a:extLst>
            </p:cNvPr>
            <p:cNvSpPr/>
            <p:nvPr/>
          </p:nvSpPr>
          <p:spPr>
            <a:xfrm>
              <a:off x="9797146" y="3301093"/>
              <a:ext cx="2937161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7EFA3392-2309-423F-AB10-5DC3B130272D}"/>
                </a:ext>
              </a:extLst>
            </p:cNvPr>
            <p:cNvSpPr/>
            <p:nvPr/>
          </p:nvSpPr>
          <p:spPr>
            <a:xfrm>
              <a:off x="9527059" y="3301093"/>
              <a:ext cx="2937161" cy="876510"/>
            </a:xfrm>
            <a:prstGeom prst="parallelogram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FEA510D4-3C8E-47D0-8C6C-0805F5B9D742}"/>
              </a:ext>
            </a:extLst>
          </p:cNvPr>
          <p:cNvSpPr/>
          <p:nvPr/>
        </p:nvSpPr>
        <p:spPr>
          <a:xfrm>
            <a:off x="10223252" y="3290005"/>
            <a:ext cx="500465" cy="876510"/>
          </a:xfrm>
          <a:prstGeom prst="parallelogram">
            <a:avLst>
              <a:gd name="adj" fmla="val 39274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AE703A-FFED-4CD5-8D06-7835A609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871"/>
            <a:ext cx="12191999" cy="68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4899023" y="595002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森零制作组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3278" y="6002126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2528896" y="3690283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5052000" y="1634295"/>
            <a:ext cx="2087999" cy="2159057"/>
            <a:chOff x="6920692" y="2154779"/>
            <a:chExt cx="2087999" cy="2159057"/>
          </a:xfrm>
          <a:effectLst>
            <a:outerShdw blurRad="406400" dist="114300" dir="5400000" algn="t" rotWithShape="0">
              <a:schemeClr val="bg1">
                <a:alpha val="20000"/>
              </a:scheme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5227C5-1CD7-48D0-9631-41A6BA93469B}"/>
              </a:ext>
            </a:extLst>
          </p:cNvPr>
          <p:cNvSpPr txBox="1"/>
          <p:nvPr/>
        </p:nvSpPr>
        <p:spPr>
          <a:xfrm>
            <a:off x="3131085" y="4621290"/>
            <a:ext cx="5929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森零制作组</a:t>
            </a:r>
            <a:endParaRPr lang="en-US" altLang="zh-CN" sz="4000">
              <a:solidFill>
                <a:schemeClr val="bg1"/>
              </a:solidFill>
              <a:effectLst>
                <a:outerShdw blurRad="203200" dist="38100" dir="5400000" algn="t" rotWithShape="0">
                  <a:schemeClr val="bg1">
                    <a:alpha val="70000"/>
                  </a:schemeClr>
                </a:outerShdw>
              </a:effectLst>
              <a:latin typeface="你是冬日期许" panose="02010600010101010101" pitchFamily="2" charset="-122"/>
              <a:ea typeface="你是冬日期许" panose="02010600010101010101" pitchFamily="2" charset="-122"/>
            </a:endParaRPr>
          </a:p>
          <a:p>
            <a:pPr algn="ctr"/>
            <a:r>
              <a:rPr lang="zh-CN" altLang="en-US" sz="3200">
                <a:solidFill>
                  <a:schemeClr val="bg1">
                    <a:alpha val="70000"/>
                  </a:schemeClr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感谢各位一起完成了这款游戏！</a:t>
            </a:r>
          </a:p>
        </p:txBody>
      </p:sp>
    </p:spTree>
    <p:extLst>
      <p:ext uri="{BB962C8B-B14F-4D97-AF65-F5344CB8AC3E}">
        <p14:creationId xmlns:p14="http://schemas.microsoft.com/office/powerpoint/2010/main" val="295192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20852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2310351" y="4064101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该游戏可能包含消极内容，请谨慎游戏。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100A70-2D9F-4D22-8923-50AD88508868}"/>
              </a:ext>
            </a:extLst>
          </p:cNvPr>
          <p:cNvGrpSpPr/>
          <p:nvPr/>
        </p:nvGrpSpPr>
        <p:grpSpPr>
          <a:xfrm>
            <a:off x="2570206" y="1976444"/>
            <a:ext cx="2100649" cy="584775"/>
            <a:chOff x="2570206" y="1976444"/>
            <a:chExt cx="2100649" cy="5847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9CAD0-A28A-4B50-83D6-00234051978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D4A69F-9FEC-4701-BF5A-C193626D3A3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1AA622-4B75-4484-BBC3-1F28B9EC849D}"/>
              </a:ext>
            </a:extLst>
          </p:cNvPr>
          <p:cNvGrpSpPr/>
          <p:nvPr/>
        </p:nvGrpSpPr>
        <p:grpSpPr>
          <a:xfrm>
            <a:off x="2570206" y="2702461"/>
            <a:ext cx="2100649" cy="584775"/>
            <a:chOff x="2570206" y="1976444"/>
            <a:chExt cx="2100649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767EFF-CE2D-4D8B-84C4-8FA01D9A6F2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5C7F04-72E0-48E1-9383-4425D963055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4850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1899982" y="2463901"/>
            <a:ext cx="83920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200">
                <a:gradFill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，不以任何形式对游戏内容收费。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除地图美术、部分动画效果和音效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来自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Maker/Smile Game Builder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地图光影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HardLight2D  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其他所有资源均由森零制作组产出。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7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森林远处有彩虹&#10;&#10;描述已自动生成">
            <a:extLst>
              <a:ext uri="{FF2B5EF4-FFF2-40B4-BE49-F238E27FC236}">
                <a16:creationId xmlns:a16="http://schemas.microsoft.com/office/drawing/2014/main" id="{843E5AB4-28DE-443E-96F2-29114B62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1250"/>
          <a:stretch/>
        </p:blipFill>
        <p:spPr>
          <a:xfrm>
            <a:off x="2198914" y="545026"/>
            <a:ext cx="8621486" cy="5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332</Words>
  <Application>Microsoft Office PowerPoint</Application>
  <PresentationFormat>宽屏</PresentationFormat>
  <Paragraphs>81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你是冬日期许</vt:lpstr>
      <vt:lpstr>三极虹影简体-粗</vt:lpstr>
      <vt:lpstr>思源黑体 CN Medium</vt:lpstr>
      <vt:lpstr>叶立群几何极简体</vt:lpstr>
      <vt:lpstr>Arial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101</cp:revision>
  <dcterms:created xsi:type="dcterms:W3CDTF">2021-01-23T03:21:54Z</dcterms:created>
  <dcterms:modified xsi:type="dcterms:W3CDTF">2021-07-12T08:23:00Z</dcterms:modified>
</cp:coreProperties>
</file>